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6" r:id="rId3"/>
    <p:sldId id="262" r:id="rId4"/>
    <p:sldId id="260" r:id="rId5"/>
    <p:sldId id="257" r:id="rId6"/>
    <p:sldId id="264" r:id="rId7"/>
    <p:sldId id="258" r:id="rId8"/>
    <p:sldId id="259" r:id="rId9"/>
    <p:sldId id="261" r:id="rId10"/>
    <p:sldId id="265" r:id="rId11"/>
    <p:sldId id="266" r:id="rId12"/>
  </p:sldIdLst>
  <p:sldSz cx="9144000" cy="6858000" type="screen4x3"/>
  <p:notesSz cx="6858000" cy="9144000"/>
  <p:defaultTextStyle>
    <a:defPPr>
      <a:defRPr lang="da-D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52" d="100"/>
          <a:sy n="52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9EBDC-9D8E-46AD-AF4F-3BCBAFD39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DC3BC-0165-4B71-84D2-636E92120EC3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97E75-6088-4A46-AC0C-0DEFBB9E0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CE389-6C75-4139-A74A-97E1415FD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AEA54C-957F-4645-A918-F27E6D8FC584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36650240"/>
      </p:ext>
    </p:extLst>
  </p:cSld>
  <p:clrMapOvr>
    <a:masterClrMapping/>
  </p:clrMapOvr>
  <p:transition advClick="0" advTm="3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EFC66-CF82-4184-9846-9041E987D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542A9-7E33-4178-A38D-146743B0FBB1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4DA5D-DEB6-4EC7-B3D8-47D72C183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C8F-8FD1-44AA-81BA-B5A7B528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D5447D-010D-4AB1-8B57-F39EBE6E7907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319328372"/>
      </p:ext>
    </p:extLst>
  </p:cSld>
  <p:clrMapOvr>
    <a:masterClrMapping/>
  </p:clrMapOvr>
  <p:transition advClick="0" advTm="3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4E383-D733-483C-9E12-832574E5B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ADF84-13AA-42C5-9959-0ED4B5139C57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FD886-78B7-4F85-8576-237231E2A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9EB58-61B1-4E8F-BADB-512602685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A3EAB3-E48F-440F-AF2D-AAB97D5D0163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27806796"/>
      </p:ext>
    </p:extLst>
  </p:cSld>
  <p:clrMapOvr>
    <a:masterClrMapping/>
  </p:clrMapOvr>
  <p:transition advClick="0" advTm="3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D96119E-E69B-4249-83C7-33EEA5F6D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0AFBB-F377-4F16-B5A6-BB61FFBF4610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885FC46-E539-485C-B456-562ECC56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B8D09E-B4BB-46B8-BC90-857B6C2F1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88BE2E-8C25-46A2-8D65-26B0C2BA64D0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588655942"/>
      </p:ext>
    </p:extLst>
  </p:cSld>
  <p:clrMapOvr>
    <a:masterClrMapping/>
  </p:clrMapOvr>
  <p:transition advClick="0" advTm="3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3DFCEB9-94D1-4A50-B073-F3D62BA11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3428C-1E4D-491F-8257-F7AAF25EDF6B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3B116D4-82D6-4E2D-BAFC-6DB5A0EE7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50F19F-0F4B-444B-A34D-9DAD9FE2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AD8451-8D8C-4134-9C5F-6FCABA6AB26C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93427865"/>
      </p:ext>
    </p:extLst>
  </p:cSld>
  <p:clrMapOvr>
    <a:masterClrMapping/>
  </p:clrMapOvr>
  <p:transition advClick="0" advTm="3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311DE80-7659-4DF9-928E-990885842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7728B-2E1A-4274-9D43-012E4B0BD08F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EF8A4A8-E88A-4B10-8C5E-6D596DFE7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998A88C-1C98-4A88-98CA-FCD9CCDA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B08E4-239A-48FA-AB3A-A2C5E0FCF3C5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813483503"/>
      </p:ext>
    </p:extLst>
  </p:cSld>
  <p:clrMapOvr>
    <a:masterClrMapping/>
  </p:clrMapOvr>
  <p:transition advClick="0" advTm="3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E59DC3E-E3D3-4C47-91EC-2A319718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51053-91FA-41B4-B741-D6CFB89AE06B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A78B003-C355-489C-8C01-D28CF45BA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8F2A96F-67AE-4133-BB78-D07CF67B7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C23F8-D368-4EA6-9F27-44D4A6A265EF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910954520"/>
      </p:ext>
    </p:extLst>
  </p:cSld>
  <p:clrMapOvr>
    <a:masterClrMapping/>
  </p:clrMapOvr>
  <p:transition advClick="0" advTm="3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C6F102E-221E-4A42-B5E4-2CE096908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8FC7A-430A-4805-BF0A-696B736921F8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1B14831-3A25-4843-B8C1-B30F74D2C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F5A936-9C4F-4A51-80B9-CAD9A86ED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BACB0-6C74-429B-890E-F0AA79094C66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96691471"/>
      </p:ext>
    </p:extLst>
  </p:cSld>
  <p:clrMapOvr>
    <a:masterClrMapping/>
  </p:clrMapOvr>
  <p:transition advClick="0" advTm="3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a-DK" noProof="0"/>
              <a:t>Klik på ikonet for at tilføje et billede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DEF4EF-ECA6-41EC-9D8F-7FF716B29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C31E0-FA10-4C49-8C4A-F1853CC3FA57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5F6DBFD-74E6-4D3A-95E8-CEAD617F1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BB76D6-5ECF-4F4F-A054-CCFAF0FFE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93021B-11C3-4FDE-A72A-13C1D34D056D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95478648"/>
      </p:ext>
    </p:extLst>
  </p:cSld>
  <p:clrMapOvr>
    <a:masterClrMapping/>
  </p:clrMapOvr>
  <p:transition advClick="0" advTm="3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F7E19-CCA8-44A2-AF47-0F601C5A5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ACBCC-C2EC-4B32-B255-23B90E59CBEA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42BCA-009F-4029-A066-941A5076E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F301E-0450-41CB-A7A7-7E3E78E0C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52D60-7A25-49CE-B80E-B9D8BA932B48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44341816"/>
      </p:ext>
    </p:extLst>
  </p:cSld>
  <p:clrMapOvr>
    <a:masterClrMapping/>
  </p:clrMapOvr>
  <p:transition advClick="0" advTm="3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B9176-BACC-462F-891B-406E0BC7D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879DE-88C1-41D9-AB60-AB90CE73B20D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A2E22-1E9D-45AF-A0F8-00D5F3E99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98193-3A56-4C6E-BDE4-388BCEF09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C17EB9-3B81-484F-BDF0-F4E24A721F3C}" type="slidenum">
              <a:rPr lang="da-DK" altLang="da-DK"/>
              <a:pPr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735963758"/>
      </p:ext>
    </p:extLst>
  </p:cSld>
  <p:clrMapOvr>
    <a:masterClrMapping/>
  </p:clrMapOvr>
  <p:transition advClick="0" advTm="3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D6D80B0-C4FD-4561-AD0A-D4FB44BC653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i master</a:t>
            </a:r>
            <a:endParaRPr lang="en-US" altLang="da-DK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D2B603-B9E2-49EC-B609-4CD74B6010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da-DK"/>
              <a:t>Klik for at redigere i master</a:t>
            </a:r>
          </a:p>
          <a:p>
            <a:pPr lvl="1"/>
            <a:r>
              <a:rPr lang="da-DK" altLang="da-DK"/>
              <a:t>Andet niveau</a:t>
            </a:r>
          </a:p>
          <a:p>
            <a:pPr lvl="2"/>
            <a:r>
              <a:rPr lang="da-DK" altLang="da-DK"/>
              <a:t>Tredje niveau</a:t>
            </a:r>
          </a:p>
          <a:p>
            <a:pPr lvl="3"/>
            <a:r>
              <a:rPr lang="da-DK" altLang="da-DK"/>
              <a:t>Fjerde niveau</a:t>
            </a:r>
          </a:p>
          <a:p>
            <a:pPr lvl="4"/>
            <a:r>
              <a:rPr lang="da-DK" altLang="da-DK"/>
              <a:t>Femte niveau</a:t>
            </a:r>
            <a:endParaRPr lang="en-US" alt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B8554-72B8-44C3-B2E8-5C1091360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AF73FB2-F370-47BD-9595-E4660DF27CB5}" type="datetimeFigureOut">
              <a:rPr lang="da-DK"/>
              <a:pPr>
                <a:defRPr/>
              </a:pPr>
              <a:t>20-11-2025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C6910-84CF-41FD-AB47-8AC6F73C31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45EB6-E426-4FDC-83A5-43E3DAD7D4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B63F2D17-3A91-46A7-90DE-35822FD21F59}" type="slidenum">
              <a:rPr lang="da-DK" altLang="da-DK"/>
              <a:pPr/>
              <a:t>‹nr.›</a:t>
            </a:fld>
            <a:endParaRPr lang="da-DK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3000">
    <p:fade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>
            <a:extLst>
              <a:ext uri="{FF2B5EF4-FFF2-40B4-BE49-F238E27FC236}">
                <a16:creationId xmlns:a16="http://schemas.microsoft.com/office/drawing/2014/main" id="{86F656B8-B3F6-4B1E-982E-DC988B5D5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372665"/>
            <a:ext cx="7772400" cy="2387600"/>
          </a:xfrm>
        </p:spPr>
        <p:txBody>
          <a:bodyPr/>
          <a:lstStyle/>
          <a:p>
            <a:r>
              <a:rPr lang="da-DK" altLang="da-DK" dirty="0"/>
              <a:t>Billedserie </a:t>
            </a:r>
            <a:br>
              <a:rPr lang="da-DK" altLang="da-DK" dirty="0"/>
            </a:br>
            <a:br>
              <a:rPr lang="da-DK" altLang="da-DK" dirty="0"/>
            </a:br>
            <a:r>
              <a:rPr lang="da-DK" altLang="da-DK" sz="4000" dirty="0"/>
              <a:t>Billederne bliver vist </a:t>
            </a:r>
            <a:br>
              <a:rPr lang="da-DK" altLang="da-DK" sz="4000" dirty="0"/>
            </a:br>
            <a:r>
              <a:rPr lang="da-DK" altLang="da-DK" sz="4000" dirty="0"/>
              <a:t>3 sekunder ad gangen</a:t>
            </a:r>
            <a:endParaRPr lang="da-DK" altLang="da-DK" dirty="0"/>
          </a:p>
        </p:txBody>
      </p:sp>
      <p:pic>
        <p:nvPicPr>
          <p:cNvPr id="2051" name="Picture 2" descr="http://legekasse.dk/fileadmin/templates/lk1/images/logo.png">
            <a:extLst>
              <a:ext uri="{FF2B5EF4-FFF2-40B4-BE49-F238E27FC236}">
                <a16:creationId xmlns:a16="http://schemas.microsoft.com/office/drawing/2014/main" id="{E2D4EF86-2162-4240-A03E-5A368C1E5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284163"/>
            <a:ext cx="37623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3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Billede 3">
            <a:extLst>
              <a:ext uri="{FF2B5EF4-FFF2-40B4-BE49-F238E27FC236}">
                <a16:creationId xmlns:a16="http://schemas.microsoft.com/office/drawing/2014/main" id="{79CCDDDB-DBB5-43DB-8D67-9F627FFD9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-522515"/>
            <a:ext cx="7143750" cy="952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3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>
            <a:extLst>
              <a:ext uri="{FF2B5EF4-FFF2-40B4-BE49-F238E27FC236}">
                <a16:creationId xmlns:a16="http://schemas.microsoft.com/office/drawing/2014/main" id="{7AF192F5-2EB6-40DC-B90D-300F09D92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/>
          </a:p>
        </p:txBody>
      </p:sp>
      <p:pic>
        <p:nvPicPr>
          <p:cNvPr id="4099" name="Pladsholder til indhold 3">
            <a:extLst>
              <a:ext uri="{FF2B5EF4-FFF2-40B4-BE49-F238E27FC236}">
                <a16:creationId xmlns:a16="http://schemas.microsoft.com/office/drawing/2014/main" id="{4D987D31-C559-4C95-9C18-200FB85BDB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3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>
            <a:extLst>
              <a:ext uri="{FF2B5EF4-FFF2-40B4-BE49-F238E27FC236}">
                <a16:creationId xmlns:a16="http://schemas.microsoft.com/office/drawing/2014/main" id="{313C643D-4B55-4857-A40A-4B2007147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/>
          </a:p>
        </p:txBody>
      </p:sp>
      <p:pic>
        <p:nvPicPr>
          <p:cNvPr id="5123" name="Pladsholder til indhold 3">
            <a:extLst>
              <a:ext uri="{FF2B5EF4-FFF2-40B4-BE49-F238E27FC236}">
                <a16:creationId xmlns:a16="http://schemas.microsoft.com/office/drawing/2014/main" id="{0E774516-76A4-411C-B30C-DCCE0D893B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3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>
            <a:extLst>
              <a:ext uri="{FF2B5EF4-FFF2-40B4-BE49-F238E27FC236}">
                <a16:creationId xmlns:a16="http://schemas.microsoft.com/office/drawing/2014/main" id="{32B31E59-E10E-44FF-B708-42AED93D7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/>
          </a:p>
        </p:txBody>
      </p:sp>
      <p:pic>
        <p:nvPicPr>
          <p:cNvPr id="6147" name="Pladsholder til indhold 3">
            <a:extLst>
              <a:ext uri="{FF2B5EF4-FFF2-40B4-BE49-F238E27FC236}">
                <a16:creationId xmlns:a16="http://schemas.microsoft.com/office/drawing/2014/main" id="{9E844DA0-28EF-47DA-8F95-5915D3C633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3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98E369F2-820D-484D-90F3-BA656C8D3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/>
          </a:p>
        </p:txBody>
      </p:sp>
      <p:pic>
        <p:nvPicPr>
          <p:cNvPr id="7171" name="Pladsholder til indhold 3">
            <a:extLst>
              <a:ext uri="{FF2B5EF4-FFF2-40B4-BE49-F238E27FC236}">
                <a16:creationId xmlns:a16="http://schemas.microsoft.com/office/drawing/2014/main" id="{B2056EF7-CA16-4088-A154-76C6F621BC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" t="2" r="7181" b="-282"/>
          <a:stretch>
            <a:fillRect/>
          </a:stretch>
        </p:blipFill>
        <p:spPr>
          <a:xfrm>
            <a:off x="17463" y="0"/>
            <a:ext cx="9126537" cy="6858000"/>
          </a:xfrm>
        </p:spPr>
      </p:pic>
    </p:spTree>
  </p:cSld>
  <p:clrMapOvr>
    <a:masterClrMapping/>
  </p:clrMapOvr>
  <p:transition advClick="0" advTm="3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>
            <a:extLst>
              <a:ext uri="{FF2B5EF4-FFF2-40B4-BE49-F238E27FC236}">
                <a16:creationId xmlns:a16="http://schemas.microsoft.com/office/drawing/2014/main" id="{709B6E9B-E562-479E-83F1-9B49689DC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/>
          </a:p>
        </p:txBody>
      </p:sp>
      <p:pic>
        <p:nvPicPr>
          <p:cNvPr id="8195" name="Pladsholder til indhold 3">
            <a:extLst>
              <a:ext uri="{FF2B5EF4-FFF2-40B4-BE49-F238E27FC236}">
                <a16:creationId xmlns:a16="http://schemas.microsoft.com/office/drawing/2014/main" id="{79FAC1D6-741C-4519-8B5E-5388D1F0E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3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>
            <a:extLst>
              <a:ext uri="{FF2B5EF4-FFF2-40B4-BE49-F238E27FC236}">
                <a16:creationId xmlns:a16="http://schemas.microsoft.com/office/drawing/2014/main" id="{2B2ACA05-C379-4A73-8D8B-F677AEF13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/>
          </a:p>
        </p:txBody>
      </p:sp>
      <p:pic>
        <p:nvPicPr>
          <p:cNvPr id="9219" name="Pladsholder til indhold 3">
            <a:extLst>
              <a:ext uri="{FF2B5EF4-FFF2-40B4-BE49-F238E27FC236}">
                <a16:creationId xmlns:a16="http://schemas.microsoft.com/office/drawing/2014/main" id="{3FAF7CCA-3471-47BE-B6BB-1F007CFA4C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7938"/>
            <a:ext cx="9155113" cy="6865938"/>
          </a:xfrm>
        </p:spPr>
      </p:pic>
    </p:spTree>
  </p:cSld>
  <p:clrMapOvr>
    <a:masterClrMapping/>
  </p:clrMapOvr>
  <p:transition advClick="0" advTm="3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>
            <a:extLst>
              <a:ext uri="{FF2B5EF4-FFF2-40B4-BE49-F238E27FC236}">
                <a16:creationId xmlns:a16="http://schemas.microsoft.com/office/drawing/2014/main" id="{F84DD8D2-68FF-47BE-8DCB-3EA2CAE83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/>
          </a:p>
        </p:txBody>
      </p:sp>
      <p:pic>
        <p:nvPicPr>
          <p:cNvPr id="10243" name="Pladsholder til indhold 3">
            <a:extLst>
              <a:ext uri="{FF2B5EF4-FFF2-40B4-BE49-F238E27FC236}">
                <a16:creationId xmlns:a16="http://schemas.microsoft.com/office/drawing/2014/main" id="{49FC6A78-8BA5-48A9-851D-A93187E91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1700" y="0"/>
            <a:ext cx="5160963" cy="6881813"/>
          </a:xfrm>
        </p:spPr>
      </p:pic>
    </p:spTree>
  </p:cSld>
  <p:clrMapOvr>
    <a:masterClrMapping/>
  </p:clrMapOvr>
  <p:transition advClick="0" advTm="3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>
            <a:extLst>
              <a:ext uri="{FF2B5EF4-FFF2-40B4-BE49-F238E27FC236}">
                <a16:creationId xmlns:a16="http://schemas.microsoft.com/office/drawing/2014/main" id="{7B1DF506-AB23-4661-9BC5-490A69B89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/>
          </a:p>
        </p:txBody>
      </p:sp>
      <p:pic>
        <p:nvPicPr>
          <p:cNvPr id="11267" name="Pladsholder til indhold 3">
            <a:extLst>
              <a:ext uri="{FF2B5EF4-FFF2-40B4-BE49-F238E27FC236}">
                <a16:creationId xmlns:a16="http://schemas.microsoft.com/office/drawing/2014/main" id="{00FD60C7-286A-4EBB-9E98-892230783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3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>
            <a:extLst>
              <a:ext uri="{FF2B5EF4-FFF2-40B4-BE49-F238E27FC236}">
                <a16:creationId xmlns:a16="http://schemas.microsoft.com/office/drawing/2014/main" id="{43780C7D-F6E9-42BA-8175-DB3A6F699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/>
          </a:p>
        </p:txBody>
      </p:sp>
      <p:pic>
        <p:nvPicPr>
          <p:cNvPr id="12291" name="Pladsholder til indhold 3">
            <a:extLst>
              <a:ext uri="{FF2B5EF4-FFF2-40B4-BE49-F238E27FC236}">
                <a16:creationId xmlns:a16="http://schemas.microsoft.com/office/drawing/2014/main" id="{19D4776E-8F9C-42BA-BA23-85325A4AE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 advTm="3000">
    <p:fade/>
  </p:transition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11</Words>
  <Application>Microsoft Office PowerPoint</Application>
  <PresentationFormat>Skærmshow (4:3)</PresentationFormat>
  <Paragraphs>1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Billedserie   Billederne bliver vist  3 sekunder ad gangen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Rebekka H. Pedersen</dc:creator>
  <cp:lastModifiedBy>Henrik T. Nielsen</cp:lastModifiedBy>
  <cp:revision>4</cp:revision>
  <dcterms:created xsi:type="dcterms:W3CDTF">2015-04-20T10:41:46Z</dcterms:created>
  <dcterms:modified xsi:type="dcterms:W3CDTF">2025-11-20T10:48:15Z</dcterms:modified>
</cp:coreProperties>
</file>